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7E61-2FC4-4C6E-AD19-FB22E08EB59A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6389-4FF7-4C1F-A33A-0335937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flipped-classroom-pro-and-con-mary-beth-hertz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ailyriff.com/articles/the-flipped-class-conversation-689.ph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cfadde@emTech.net" TargetMode="External"/><Relationship Id="rId4" Type="http://schemas.openxmlformats.org/officeDocument/2006/relationships/hyperlink" Target="mailto:bjprice@ches.ua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cfadde@emTech.net" TargetMode="External"/><Relationship Id="rId4" Type="http://schemas.openxmlformats.org/officeDocument/2006/relationships/hyperlink" Target="mailto:bjprice@ches.u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hop.ascd.org/Default.aspx?TabID=55&amp;ProductId=63037985&amp;gclid=CNWX56nvhbECFUff4AodOQ05H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Flipped Classroom: </a:t>
            </a:r>
            <a:br>
              <a:rPr lang="en-US" dirty="0" smtClean="0"/>
            </a:br>
            <a:r>
              <a:rPr lang="en-US" dirty="0" smtClean="0"/>
              <a:t>Flying High or Flopping? Why?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Barrie Jo Price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Dr. Anna C. McFadden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teaching/learning occur?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sz="3000" dirty="0" smtClean="0"/>
              <a:t>Traditional Classroom Planning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52400" cy="187325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L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Flipped Classroom Planning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10600" y="5867399"/>
            <a:ext cx="76200" cy="258763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743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Location</a:t>
            </a:r>
          </a:p>
          <a:p>
            <a:pPr algn="ctr"/>
            <a:r>
              <a:rPr lang="en-US" sz="4000" dirty="0" smtClean="0"/>
              <a:t>Timing</a:t>
            </a:r>
          </a:p>
          <a:p>
            <a:pPr algn="ctr"/>
            <a:r>
              <a:rPr lang="en-US" sz="4000" dirty="0" smtClean="0"/>
              <a:t>Purpose</a:t>
            </a:r>
          </a:p>
          <a:p>
            <a:pPr algn="ctr"/>
            <a:r>
              <a:rPr lang="en-US" sz="4000" dirty="0" smtClean="0"/>
              <a:t>Responsibility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28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71650"/>
            <a:ext cx="37182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3" y="2590800"/>
            <a:ext cx="2598207" cy="352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72" y="1219199"/>
            <a:ext cx="5825428" cy="463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665"/>
            <a:ext cx="3770424" cy="306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324100" cy="332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Acquire Knowledge</a:t>
            </a:r>
          </a:p>
          <a:p>
            <a:r>
              <a:rPr lang="en-US" dirty="0" smtClean="0"/>
              <a:t>Address Schedule = time on task</a:t>
            </a:r>
          </a:p>
          <a:p>
            <a:r>
              <a:rPr lang="en-US" dirty="0" smtClean="0"/>
              <a:t>Address Schedule = calendar</a:t>
            </a:r>
          </a:p>
          <a:p>
            <a:r>
              <a:rPr lang="en-US" dirty="0" smtClean="0"/>
              <a:t>Use Technology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19208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65111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895600" cy="261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Video for lectures</a:t>
            </a:r>
          </a:p>
          <a:p>
            <a:pPr marL="0" indent="0">
              <a:buNone/>
            </a:pPr>
            <a:r>
              <a:rPr lang="en-US" dirty="0" smtClean="0"/>
              <a:t>Customized video watching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Small Group Work by SKYPE</a:t>
            </a:r>
          </a:p>
          <a:p>
            <a:pPr marL="0" indent="0" algn="r">
              <a:buNone/>
            </a:pPr>
            <a:r>
              <a:rPr lang="en-US" dirty="0" smtClean="0"/>
              <a:t>Peer reviewing on a wiki or blog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814145" y="3505200"/>
            <a:ext cx="1905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13586" y="3810000"/>
            <a:ext cx="2362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video lectures ….but….</a:t>
            </a:r>
          </a:p>
          <a:p>
            <a:r>
              <a:rPr lang="en-US" dirty="0" smtClean="0"/>
              <a:t>Is only one way….but….</a:t>
            </a:r>
          </a:p>
          <a:p>
            <a:r>
              <a:rPr lang="en-US" dirty="0" smtClean="0"/>
              <a:t>Changes teacher’s role….but…</a:t>
            </a:r>
          </a:p>
          <a:p>
            <a:r>
              <a:rPr lang="en-US" dirty="0" smtClean="0"/>
              <a:t>Requires technology tools….but…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078083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http://www.edutopia.org/blog/flipped-classroom-pro-and-con-mary-beth-hertz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3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01123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04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http://www.thedailyriff.com/articles/the-flipped-class-conversation-689.php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0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48" y="1255986"/>
            <a:ext cx="50593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www.emTech.net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Barrie Jo Price, </a:t>
            </a:r>
            <a:r>
              <a:rPr lang="en-US" sz="2800" dirty="0" smtClean="0">
                <a:hlinkClick r:id="rId4"/>
              </a:rPr>
              <a:t>bjprice@ches.ua.edu</a:t>
            </a:r>
            <a:r>
              <a:rPr lang="en-US" sz="2800" dirty="0" smtClean="0"/>
              <a:t>             SKYPE: barrie.jo.price</a:t>
            </a:r>
          </a:p>
          <a:p>
            <a:pPr algn="ctr"/>
            <a:r>
              <a:rPr lang="en-US" sz="2800" dirty="0" smtClean="0"/>
              <a:t>Anna McFadden, </a:t>
            </a:r>
            <a:r>
              <a:rPr lang="en-US" sz="2800" dirty="0" smtClean="0">
                <a:hlinkClick r:id="rId5"/>
              </a:rPr>
              <a:t>amcfadde@emTech.net</a:t>
            </a:r>
            <a:r>
              <a:rPr lang="en-US" sz="2800" dirty="0" smtClean="0"/>
              <a:t>            SKYPE: </a:t>
            </a:r>
            <a:r>
              <a:rPr lang="en-US" sz="2800" dirty="0" err="1" smtClean="0"/>
              <a:t>amcfadde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6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6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48" y="1255986"/>
            <a:ext cx="50593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www.emTech.net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Barrie Jo Price, </a:t>
            </a:r>
            <a:r>
              <a:rPr lang="en-US" sz="2800" dirty="0" smtClean="0">
                <a:hlinkClick r:id="rId4"/>
              </a:rPr>
              <a:t>bjprice@ches.ua.edu</a:t>
            </a:r>
            <a:r>
              <a:rPr lang="en-US" sz="2800" dirty="0" smtClean="0"/>
              <a:t>             SKYPE: barrie.jo.price</a:t>
            </a:r>
          </a:p>
          <a:p>
            <a:pPr algn="ctr"/>
            <a:r>
              <a:rPr lang="en-US" sz="2800" dirty="0" smtClean="0"/>
              <a:t>Anna McFadden, </a:t>
            </a:r>
            <a:r>
              <a:rPr lang="en-US" sz="2800" dirty="0" smtClean="0">
                <a:hlinkClick r:id="rId5"/>
              </a:rPr>
              <a:t>amcfadde@emTech.net</a:t>
            </a:r>
            <a:r>
              <a:rPr lang="en-US" sz="2800" dirty="0" smtClean="0"/>
              <a:t>            SKYPE: </a:t>
            </a:r>
            <a:r>
              <a:rPr lang="en-US" sz="2800" dirty="0" err="1" smtClean="0"/>
              <a:t>amcfadde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 smtClean="0"/>
              <a:t>What is a Flipped Classroom?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r>
              <a:rPr lang="en-US" i="1" dirty="0" smtClean="0">
                <a:hlinkClick r:id="rId2"/>
              </a:rPr>
              <a:t>Flip Your Classroom: Reach Every Student in Every Class Every Day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(from ASCD)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Flipped classroom pioneers</a:t>
            </a:r>
          </a:p>
          <a:p>
            <a:pPr marL="0" indent="0" algn="ctr">
              <a:buNone/>
            </a:pPr>
            <a:r>
              <a:rPr lang="en-US" dirty="0" smtClean="0"/>
              <a:t> Aaron </a:t>
            </a:r>
            <a:r>
              <a:rPr lang="en-US" dirty="0" err="1" smtClean="0"/>
              <a:t>Sams</a:t>
            </a:r>
            <a:r>
              <a:rPr lang="en-US" dirty="0" smtClean="0"/>
              <a:t> and Jonathan Bergmann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6934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79" y="457201"/>
            <a:ext cx="547107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flipped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"In this model of instruction, students watch recorded lectures for homework and complete their assignments, labs, and tests in class."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69071"/>
            <a:ext cx="4327578" cy="32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from ISTE.org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4" y="1752600"/>
            <a:ext cx="23542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9" y="2289176"/>
            <a:ext cx="8907431" cy="33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4450"/>
            <a:ext cx="537210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teaching/learning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9993"/>
            <a:ext cx="29040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01" y="3454483"/>
            <a:ext cx="3239335" cy="185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75707"/>
            <a:ext cx="2506171" cy="13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92" y="3768288"/>
            <a:ext cx="2293907" cy="25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teaching/learning occur?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19133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82" y="2819400"/>
            <a:ext cx="3175000" cy="2368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9559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103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207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Flipped Classroom:  Flying High or Flopping? Why?</vt:lpstr>
      <vt:lpstr>PowerPoint Presentation</vt:lpstr>
      <vt:lpstr>                     What is a Flipped Classroom? </vt:lpstr>
      <vt:lpstr>PowerPoint Presentation</vt:lpstr>
      <vt:lpstr>What is the flipped classroom?</vt:lpstr>
      <vt:lpstr>Book from ISTE.org</vt:lpstr>
      <vt:lpstr>PowerPoint Presentation</vt:lpstr>
      <vt:lpstr>Where does teaching/learning occur?</vt:lpstr>
      <vt:lpstr>Where does teaching/learning occur?</vt:lpstr>
      <vt:lpstr>Where does teaching/learning occur?</vt:lpstr>
      <vt:lpstr>Location</vt:lpstr>
      <vt:lpstr>Location</vt:lpstr>
      <vt:lpstr>Timing</vt:lpstr>
      <vt:lpstr>Purpose</vt:lpstr>
      <vt:lpstr>Responsibility</vt:lpstr>
      <vt:lpstr>Examples of Flipping</vt:lpstr>
      <vt:lpstr>Pros and Cons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Classroom: Flying High or Flopping? Why?</dc:title>
  <dc:creator>Barrie Jo Price</dc:creator>
  <cp:lastModifiedBy>Barrie Jo Price</cp:lastModifiedBy>
  <cp:revision>10</cp:revision>
  <dcterms:created xsi:type="dcterms:W3CDTF">2012-10-28T17:23:14Z</dcterms:created>
  <dcterms:modified xsi:type="dcterms:W3CDTF">2012-10-28T18:44:18Z</dcterms:modified>
</cp:coreProperties>
</file>