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257" r:id="rId4"/>
    <p:sldId id="281" r:id="rId5"/>
    <p:sldId id="283" r:id="rId6"/>
    <p:sldId id="261" r:id="rId7"/>
    <p:sldId id="284" r:id="rId8"/>
    <p:sldId id="286" r:id="rId9"/>
    <p:sldId id="290" r:id="rId10"/>
    <p:sldId id="288" r:id="rId11"/>
    <p:sldId id="289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5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8FF0F-EEE0-44D2-BA9A-4045A3D124FE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98A2C-5718-4F61-A1A5-09B888D7D5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6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iPad,</a:t>
            </a:r>
            <a:r>
              <a:rPr lang="en-US" baseline="0" dirty="0" smtClean="0"/>
              <a:t> iphones </a:t>
            </a:r>
            <a:r>
              <a:rPr lang="en-US" dirty="0" smtClean="0"/>
              <a:t>and Android devices.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98A2C-5718-4F61-A1A5-09B888D7D5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3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iPad,</a:t>
            </a:r>
            <a:r>
              <a:rPr lang="en-US" baseline="0" dirty="0" smtClean="0"/>
              <a:t> iphones </a:t>
            </a:r>
            <a:r>
              <a:rPr lang="en-US" dirty="0" smtClean="0"/>
              <a:t>and Android devices.</a:t>
            </a:r>
          </a:p>
          <a:p>
            <a:r>
              <a:rPr lang="en-US" dirty="0" smtClean="0"/>
              <a:t>Solve more problems in less time.</a:t>
            </a:r>
          </a:p>
          <a:p>
            <a:r>
              <a:rPr lang="en-US" dirty="0" smtClean="0"/>
              <a:t>Support remote users around the globe and around the clock.</a:t>
            </a:r>
          </a:p>
          <a:p>
            <a:r>
              <a:rPr lang="en-US" dirty="0" smtClean="0"/>
              <a:t>Service computers (and servers) even when workers are away from their desks.</a:t>
            </a:r>
          </a:p>
          <a:p>
            <a:r>
              <a:rPr lang="en-US" dirty="0" smtClean="0"/>
              <a:t>Administer teams of technicians, assigning access rights.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98A2C-5718-4F61-A1A5-09B888D7D5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30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iPad,</a:t>
            </a:r>
            <a:r>
              <a:rPr lang="en-US" baseline="0" dirty="0" smtClean="0"/>
              <a:t> iphones </a:t>
            </a:r>
            <a:r>
              <a:rPr lang="en-US" dirty="0" smtClean="0"/>
              <a:t>and Android devices.</a:t>
            </a:r>
          </a:p>
          <a:p>
            <a:r>
              <a:rPr lang="en-US" dirty="0" smtClean="0"/>
              <a:t>Solve more problems in less time.</a:t>
            </a:r>
          </a:p>
          <a:p>
            <a:r>
              <a:rPr lang="en-US" dirty="0" smtClean="0"/>
              <a:t>Support remote users around the globe and around the clock.</a:t>
            </a:r>
          </a:p>
          <a:p>
            <a:r>
              <a:rPr lang="en-US" dirty="0" smtClean="0"/>
              <a:t>Service computers (and servers) even when workers are away from their desks.</a:t>
            </a:r>
          </a:p>
          <a:p>
            <a:r>
              <a:rPr lang="en-US" dirty="0" smtClean="0"/>
              <a:t>Administer teams of technicians, assigning access rights.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98A2C-5718-4F61-A1A5-09B888D7D5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3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1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9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5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4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7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3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1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27E61-2FC4-4C6E-AD19-FB22E08EB59A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6389-4FF7-4C1F-A33A-0335937A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8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TeamViewer/TeamViewer.html" TargetMode="External"/><Relationship Id="rId2" Type="http://schemas.openxmlformats.org/officeDocument/2006/relationships/hyperlink" Target="gotoassist_express_demo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LogMeIn/LogMeIn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tech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amcfadde@emTech.net" TargetMode="External"/><Relationship Id="rId4" Type="http://schemas.openxmlformats.org/officeDocument/2006/relationships/hyperlink" Target="mailto:bjprice@ches.ua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tech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amcfadde@emTech.net" TargetMode="External"/><Relationship Id="rId4" Type="http://schemas.openxmlformats.org/officeDocument/2006/relationships/hyperlink" Target="mailto:bjprice@ches.ua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hop.ascd.org/Default.aspx?TabID=55&amp;ProductId=63037985&amp;gclid=CNWX56nvhbECFUff4AodOQ05H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op.ascd.org/Default.aspx?TabID=55&amp;ProductId=63037985&amp;gclid=CNWX56nvhbECFUff4AodOQ05H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hop.ascd.org/Default.aspx?TabID=55&amp;ProductId=63037985&amp;gclid=CNWX56nvhbECFUff4AodOQ05H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Help!</a:t>
            </a:r>
            <a:br>
              <a:rPr lang="en-US" dirty="0" smtClean="0"/>
            </a:br>
            <a:r>
              <a:rPr lang="en-US" dirty="0" smtClean="0"/>
              <a:t>Can You Get Into My Computer and Show Me?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smtClean="0"/>
              <a:t>Dr. Barrie Jo Price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Dr. Anna C. McFadden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286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Assist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 Technology Department</a:t>
            </a:r>
          </a:p>
          <a:p>
            <a:pPr lvl="1"/>
            <a:r>
              <a:rPr lang="en-US" dirty="0" smtClean="0"/>
              <a:t>GoToAssist </a:t>
            </a:r>
            <a:r>
              <a:rPr lang="en-US" dirty="0" smtClean="0"/>
              <a:t>- Commercial</a:t>
            </a:r>
          </a:p>
          <a:p>
            <a:pPr lvl="1"/>
            <a:r>
              <a:rPr lang="en-US" dirty="0" smtClean="0"/>
              <a:t>TeamViewer – Free for Non-Commercial Use</a:t>
            </a:r>
          </a:p>
          <a:p>
            <a:pPr lvl="1"/>
            <a:r>
              <a:rPr lang="en-US" dirty="0" smtClean="0"/>
              <a:t>LogMeIn – Basic Free and Commercial</a:t>
            </a:r>
          </a:p>
        </p:txBody>
      </p:sp>
    </p:spTree>
    <p:extLst>
      <p:ext uri="{BB962C8B-B14F-4D97-AF65-F5344CB8AC3E}">
        <p14:creationId xmlns:p14="http://schemas.microsoft.com/office/powerpoint/2010/main" val="26021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Support Demo’s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 action="ppaction://hlinkfile"/>
              </a:rPr>
              <a:t>GoToAssist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 action="ppaction://hlinkfile"/>
              </a:rPr>
              <a:t>TeamViewer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4" action="ppaction://hlinkfile"/>
              </a:rPr>
              <a:t>LogMeIn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8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248" y="1255986"/>
            <a:ext cx="5059363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32766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3"/>
              </a:rPr>
              <a:t>www.emTech.net</a:t>
            </a:r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Barrie Jo Price, </a:t>
            </a:r>
            <a:r>
              <a:rPr lang="en-US" sz="2800" dirty="0" smtClean="0">
                <a:hlinkClick r:id="rId4"/>
              </a:rPr>
              <a:t>bjprice@ches.ua.edu</a:t>
            </a:r>
            <a:r>
              <a:rPr lang="en-US" sz="2800" dirty="0" smtClean="0"/>
              <a:t>             SKYPE: barrie.jo.price</a:t>
            </a:r>
          </a:p>
          <a:p>
            <a:pPr algn="ctr"/>
            <a:r>
              <a:rPr lang="en-US" sz="2800" dirty="0" smtClean="0"/>
              <a:t>Anna McFadden, </a:t>
            </a:r>
            <a:r>
              <a:rPr lang="en-US" sz="2800" dirty="0" smtClean="0">
                <a:hlinkClick r:id="rId5"/>
              </a:rPr>
              <a:t>amcfadde@emTech.net</a:t>
            </a:r>
            <a:r>
              <a:rPr lang="en-US" sz="2800" dirty="0" smtClean="0"/>
              <a:t>            SKYPE: amcfadde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14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248" y="1255986"/>
            <a:ext cx="5059363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32766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3"/>
              </a:rPr>
              <a:t>www.emTech.net</a:t>
            </a:r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Barrie Jo Price, </a:t>
            </a:r>
            <a:r>
              <a:rPr lang="en-US" sz="2800" dirty="0" smtClean="0">
                <a:hlinkClick r:id="rId4"/>
              </a:rPr>
              <a:t>bjprice@ches.ua.edu</a:t>
            </a:r>
            <a:r>
              <a:rPr lang="en-US" sz="2800" dirty="0" smtClean="0"/>
              <a:t>             SKYPE: barrie.jo.price</a:t>
            </a:r>
          </a:p>
          <a:p>
            <a:pPr algn="ctr"/>
            <a:r>
              <a:rPr lang="en-US" sz="2800" dirty="0" smtClean="0"/>
              <a:t>Anna McFadden, </a:t>
            </a:r>
            <a:r>
              <a:rPr lang="en-US" sz="2800" dirty="0" smtClean="0">
                <a:hlinkClick r:id="rId5"/>
              </a:rPr>
              <a:t>amcfadde@emTech.net</a:t>
            </a:r>
            <a:r>
              <a:rPr lang="en-US" sz="2800" dirty="0" smtClean="0"/>
              <a:t>            SKYPE: amcfadde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6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</a:t>
            </a:r>
            <a:br>
              <a:rPr lang="en-US" dirty="0" smtClean="0"/>
            </a:br>
            <a:r>
              <a:rPr lang="en-US" dirty="0" smtClean="0"/>
              <a:t>What is Remote Support/Assist?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Computer-Mediated Software Tool</a:t>
            </a:r>
          </a:p>
          <a:p>
            <a:pPr lvl="1"/>
            <a:r>
              <a:rPr lang="en-US" dirty="0" smtClean="0"/>
              <a:t>Allows a </a:t>
            </a:r>
            <a:r>
              <a:rPr lang="en-US" dirty="0"/>
              <a:t>user to temporarily control a </a:t>
            </a:r>
            <a:r>
              <a:rPr lang="en-US" dirty="0" smtClean="0"/>
              <a:t>remote computer or mobile </a:t>
            </a:r>
            <a:r>
              <a:rPr lang="en-US" dirty="0" smtClean="0"/>
              <a:t>device</a:t>
            </a:r>
          </a:p>
          <a:p>
            <a:pPr lvl="1"/>
            <a:r>
              <a:rPr lang="en-US" dirty="0"/>
              <a:t>IT Support</a:t>
            </a:r>
          </a:p>
          <a:p>
            <a:pPr lvl="1"/>
            <a:r>
              <a:rPr lang="en-US" dirty="0"/>
              <a:t>Classroom Teachers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i="1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456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</a:t>
            </a:r>
            <a:br>
              <a:rPr lang="en-US" dirty="0" smtClean="0"/>
            </a:br>
            <a:r>
              <a:rPr lang="en-US" dirty="0" smtClean="0"/>
              <a:t>Why Remote Support/Assist</a:t>
            </a:r>
            <a:br>
              <a:rPr lang="en-US" dirty="0" smtClean="0"/>
            </a:br>
            <a:r>
              <a:rPr lang="en-US" dirty="0" smtClean="0"/>
              <a:t>for IT?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</a:t>
            </a:r>
            <a:r>
              <a:rPr lang="en-US" dirty="0" smtClean="0"/>
              <a:t>more problems</a:t>
            </a:r>
            <a:endParaRPr lang="en-US" dirty="0"/>
          </a:p>
          <a:p>
            <a:r>
              <a:rPr lang="en-US" dirty="0" smtClean="0"/>
              <a:t>Any Location</a:t>
            </a:r>
          </a:p>
          <a:p>
            <a:r>
              <a:rPr lang="en-US" dirty="0" smtClean="0"/>
              <a:t>Multi-User Support</a:t>
            </a:r>
          </a:p>
          <a:p>
            <a:r>
              <a:rPr lang="en-US" dirty="0" smtClean="0"/>
              <a:t>Unattended Support</a:t>
            </a:r>
          </a:p>
          <a:p>
            <a:r>
              <a:rPr lang="en-US" dirty="0" smtClean="0"/>
              <a:t>Reduce Frustration</a:t>
            </a:r>
            <a:endParaRPr lang="en-US" dirty="0"/>
          </a:p>
          <a:p>
            <a:r>
              <a:rPr lang="en-US" dirty="0" smtClean="0"/>
              <a:t>Teams </a:t>
            </a:r>
            <a:r>
              <a:rPr lang="en-US" dirty="0"/>
              <a:t>of </a:t>
            </a:r>
            <a:r>
              <a:rPr lang="en-US" dirty="0" smtClean="0"/>
              <a:t>technicians </a:t>
            </a:r>
            <a:endParaRPr lang="en-US" dirty="0"/>
          </a:p>
          <a:p>
            <a:endParaRPr lang="en-US" dirty="0" smtClean="0"/>
          </a:p>
          <a:p>
            <a:pPr marL="857250" lvl="2" indent="0">
              <a:buNone/>
            </a:pPr>
            <a:endParaRPr lang="en-US" i="1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73696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</a:t>
            </a:r>
            <a:br>
              <a:rPr lang="en-US" dirty="0" smtClean="0"/>
            </a:br>
            <a:r>
              <a:rPr lang="en-US" dirty="0" smtClean="0"/>
              <a:t>Remote Support/Assist</a:t>
            </a:r>
            <a:br>
              <a:rPr lang="en-US" dirty="0" smtClean="0"/>
            </a:br>
            <a:r>
              <a:rPr lang="en-US" dirty="0" smtClean="0"/>
              <a:t>for Classroom Teachers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Hours</a:t>
            </a:r>
            <a:endParaRPr lang="en-US" dirty="0"/>
          </a:p>
          <a:p>
            <a:r>
              <a:rPr lang="en-US" dirty="0" smtClean="0"/>
              <a:t>Homework Assistance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Anywhere with Internet Access</a:t>
            </a:r>
          </a:p>
          <a:p>
            <a:r>
              <a:rPr lang="en-US" dirty="0" smtClean="0"/>
              <a:t>Multi-User Support</a:t>
            </a:r>
          </a:p>
          <a:p>
            <a:r>
              <a:rPr lang="en-US" dirty="0" smtClean="0"/>
              <a:t>Reduce </a:t>
            </a:r>
            <a:r>
              <a:rPr lang="en-US" dirty="0" smtClean="0"/>
              <a:t>Frustration</a:t>
            </a:r>
          </a:p>
          <a:p>
            <a:r>
              <a:rPr lang="en-US" dirty="0" smtClean="0"/>
              <a:t>Increase Productivity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i="1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8642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Features of Remote Support for IT and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Text Chat</a:t>
            </a:r>
          </a:p>
          <a:p>
            <a:r>
              <a:rPr lang="en-US" dirty="0" smtClean="0"/>
              <a:t>Notes </a:t>
            </a:r>
          </a:p>
          <a:p>
            <a:r>
              <a:rPr lang="en-US" dirty="0" smtClean="0"/>
              <a:t>User Control</a:t>
            </a:r>
          </a:p>
          <a:p>
            <a:r>
              <a:rPr lang="en-US" dirty="0" smtClean="0"/>
              <a:t>Drawing Tools</a:t>
            </a:r>
          </a:p>
          <a:p>
            <a:r>
              <a:rPr lang="en-US" dirty="0" smtClean="0"/>
              <a:t>Transfer Files</a:t>
            </a:r>
          </a:p>
          <a:p>
            <a:r>
              <a:rPr lang="en-US" dirty="0" smtClean="0"/>
              <a:t>2-Way Screen Sharing</a:t>
            </a:r>
          </a:p>
          <a:p>
            <a:r>
              <a:rPr lang="en-US" dirty="0" smtClean="0"/>
              <a:t>PC, Mac and Mobile Device Support</a:t>
            </a:r>
          </a:p>
          <a:p>
            <a:r>
              <a:rPr lang="en-US" dirty="0" smtClean="0"/>
              <a:t>Secure Data Encryption</a:t>
            </a:r>
          </a:p>
          <a:p>
            <a:r>
              <a:rPr lang="en-US" dirty="0" smtClean="0"/>
              <a:t>Screen Recording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 for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Reboot/Reconnect</a:t>
            </a:r>
          </a:p>
          <a:p>
            <a:r>
              <a:rPr lang="en-US" dirty="0" smtClean="0"/>
              <a:t>Remote Diagnostics</a:t>
            </a:r>
          </a:p>
          <a:p>
            <a:r>
              <a:rPr lang="en-US" dirty="0" smtClean="0"/>
              <a:t>Session Reporting</a:t>
            </a:r>
          </a:p>
          <a:p>
            <a:r>
              <a:rPr lang="en-US" dirty="0" smtClean="0"/>
              <a:t>Admin Log-In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Remote Support Software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Specific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VoIP Voice Calls</a:t>
            </a:r>
          </a:p>
          <a:p>
            <a:r>
              <a:rPr lang="en-US" dirty="0" smtClean="0"/>
              <a:t>Whiteboard</a:t>
            </a:r>
          </a:p>
          <a:p>
            <a:r>
              <a:rPr lang="en-US" dirty="0" smtClean="0"/>
              <a:t>Laser Pointer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8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Applications 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with Math Problems</a:t>
            </a:r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Wikis</a:t>
            </a:r>
          </a:p>
          <a:p>
            <a:r>
              <a:rPr lang="en-US" dirty="0" smtClean="0"/>
              <a:t>Setting up Skype</a:t>
            </a:r>
          </a:p>
          <a:p>
            <a:r>
              <a:rPr lang="en-US" dirty="0" smtClean="0"/>
              <a:t>Sharing </a:t>
            </a:r>
            <a:r>
              <a:rPr lang="en-US" dirty="0" smtClean="0"/>
              <a:t>via </a:t>
            </a:r>
            <a:r>
              <a:rPr lang="en-US" dirty="0" smtClean="0"/>
              <a:t>Social Bookmarking</a:t>
            </a:r>
          </a:p>
          <a:p>
            <a:r>
              <a:rPr lang="en-US" dirty="0" smtClean="0"/>
              <a:t>Software Assistance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303</Words>
  <Application>Microsoft Office PowerPoint</Application>
  <PresentationFormat>On-screen Show (4:3)</PresentationFormat>
  <Paragraphs>101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Help! Can You Get Into My Computer and Show Me?</vt:lpstr>
      <vt:lpstr>PowerPoint Presentation</vt:lpstr>
      <vt:lpstr>                     What is Remote Support/Assist?  </vt:lpstr>
      <vt:lpstr>                     Why Remote Support/Assist for IT?  </vt:lpstr>
      <vt:lpstr>                     Remote Support/Assist for Classroom Teachers  </vt:lpstr>
      <vt:lpstr>Typical Features of Remote Support for IT and Teachers</vt:lpstr>
      <vt:lpstr>Additional Features for IT</vt:lpstr>
      <vt:lpstr>Remote Support Software  Specific Features</vt:lpstr>
      <vt:lpstr>Practical Applications for Teachers</vt:lpstr>
      <vt:lpstr>Remote Assist Software</vt:lpstr>
      <vt:lpstr>Remote Support Demo’s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Classroom: Flying High or Flopping? Why?</dc:title>
  <dc:creator>Barrie Jo Price</dc:creator>
  <cp:lastModifiedBy>Anna C. McFadden</cp:lastModifiedBy>
  <cp:revision>48</cp:revision>
  <dcterms:created xsi:type="dcterms:W3CDTF">2012-10-28T17:23:14Z</dcterms:created>
  <dcterms:modified xsi:type="dcterms:W3CDTF">2012-10-29T17:09:47Z</dcterms:modified>
</cp:coreProperties>
</file>