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7" r:id="rId4"/>
    <p:sldId id="283" r:id="rId5"/>
    <p:sldId id="298" r:id="rId6"/>
    <p:sldId id="308" r:id="rId7"/>
    <p:sldId id="285" r:id="rId8"/>
    <p:sldId id="299" r:id="rId9"/>
    <p:sldId id="301" r:id="rId10"/>
    <p:sldId id="300" r:id="rId11"/>
    <p:sldId id="303" r:id="rId12"/>
    <p:sldId id="304" r:id="rId13"/>
    <p:sldId id="305" r:id="rId14"/>
    <p:sldId id="302" r:id="rId15"/>
    <p:sldId id="306" r:id="rId16"/>
    <p:sldId id="30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9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uide2digitallearning.com/tools_technologies/cool_projects_skyp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us.psu.edu/mentor/2011/12/skype-studen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cfadde@emTech.net" TargetMode="External"/><Relationship Id="rId4" Type="http://schemas.openxmlformats.org/officeDocument/2006/relationships/hyperlink" Target="mailto:bjprice@ches.u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cfadde@emTech.net" TargetMode="External"/><Relationship Id="rId4" Type="http://schemas.openxmlformats.org/officeDocument/2006/relationships/hyperlink" Target="mailto:bjprice@ches.ua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hop.ascd.org/Default.aspx?TabID=55&amp;ProductId=63037985&amp;gclid=CNWX56nvhbECFUff4AodOQ05H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aKYHLf-zA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SKYPE: </a:t>
            </a:r>
            <a:br>
              <a:rPr lang="en-US" dirty="0" smtClean="0"/>
            </a:br>
            <a:r>
              <a:rPr lang="en-US" dirty="0" smtClean="0"/>
              <a:t>Using it outside of school &amp; during the school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Dr. Barrie Jo Price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Dr. Anna C. McFadden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tools</a:t>
            </a:r>
          </a:p>
          <a:p>
            <a:pPr marL="1200150" lvl="2" indent="-342900"/>
            <a:r>
              <a:rPr lang="en-US" dirty="0" smtClean="0"/>
              <a:t>Chat feature &amp; WORD</a:t>
            </a:r>
          </a:p>
          <a:p>
            <a:pPr marL="1200150" lvl="2" indent="-342900"/>
            <a:r>
              <a:rPr lang="en-US" dirty="0" smtClean="0"/>
              <a:t>Voice Recorder Apps</a:t>
            </a:r>
          </a:p>
          <a:p>
            <a:pPr marL="1200150" lvl="2" indent="-342900"/>
            <a:endParaRPr lang="en-US" dirty="0"/>
          </a:p>
          <a:p>
            <a:pPr marL="1200150" lvl="2" indent="-342900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493649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99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&amp;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Meet in groups &amp; record</a:t>
            </a:r>
          </a:p>
          <a:p>
            <a:pPr lvl="1"/>
            <a:r>
              <a:rPr lang="en-US" dirty="0" smtClean="0"/>
              <a:t>Turn in recording (mp3) and transcript</a:t>
            </a:r>
          </a:p>
          <a:p>
            <a:r>
              <a:rPr lang="en-US" dirty="0" smtClean="0"/>
              <a:t>Collaborations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Language Instruction</a:t>
            </a:r>
          </a:p>
          <a:p>
            <a:pPr lvl="1"/>
            <a:r>
              <a:rPr lang="en-US" dirty="0" smtClean="0"/>
              <a:t>Position Papers, White Papers</a:t>
            </a:r>
          </a:p>
        </p:txBody>
      </p:sp>
    </p:spTree>
    <p:extLst>
      <p:ext uri="{BB962C8B-B14F-4D97-AF65-F5344CB8AC3E}">
        <p14:creationId xmlns:p14="http://schemas.microsoft.com/office/powerpoint/2010/main" val="181668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380365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6796"/>
            <a:ext cx="296386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81200"/>
            <a:ext cx="296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www.guide2digitallearning.com/tools_technologies/cool_projects_skype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6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Outside of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Advising (Penn State, for example)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http://dus.psu.edu/mentor/2011/12/skype-students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at Home Ill</a:t>
            </a:r>
          </a:p>
          <a:p>
            <a:pPr marL="0" indent="0">
              <a:buNone/>
            </a:pPr>
            <a:r>
              <a:rPr lang="en-US" b="1" dirty="0" smtClean="0"/>
              <a:t>http</a:t>
            </a:r>
            <a:r>
              <a:rPr lang="en-US" b="1" dirty="0"/>
              <a:t>://schoolsofthought.blogs.cnn.com/2012/10/23/homebound-student-learns-via-skype/</a:t>
            </a:r>
          </a:p>
        </p:txBody>
      </p:sp>
    </p:spTree>
    <p:extLst>
      <p:ext uri="{BB962C8B-B14F-4D97-AF65-F5344CB8AC3E}">
        <p14:creationId xmlns:p14="http://schemas.microsoft.com/office/powerpoint/2010/main" val="326969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288"/>
            <a:ext cx="755173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30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or outside of school</a:t>
            </a:r>
          </a:p>
          <a:p>
            <a:r>
              <a:rPr lang="en-US" dirty="0" smtClean="0"/>
              <a:t>Teachers or students</a:t>
            </a:r>
          </a:p>
          <a:p>
            <a:r>
              <a:rPr lang="en-US" dirty="0" smtClean="0"/>
              <a:t>Professional activities or instructional activities</a:t>
            </a:r>
          </a:p>
          <a:p>
            <a:r>
              <a:rPr lang="en-US" dirty="0" smtClean="0"/>
              <a:t>Tools and skills already exist within the population of students and, typically,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04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48" y="1255986"/>
            <a:ext cx="50593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www.emTech.net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Barrie Jo Price, </a:t>
            </a:r>
            <a:r>
              <a:rPr lang="en-US" sz="2800" dirty="0" smtClean="0">
                <a:hlinkClick r:id="rId4"/>
              </a:rPr>
              <a:t>bjprice@ches.ua.edu</a:t>
            </a:r>
            <a:r>
              <a:rPr lang="en-US" sz="2800" dirty="0" smtClean="0"/>
              <a:t>             SKYPE: barrie.jo.price</a:t>
            </a:r>
          </a:p>
          <a:p>
            <a:pPr algn="ctr"/>
            <a:r>
              <a:rPr lang="en-US" sz="2800" dirty="0" smtClean="0"/>
              <a:t>Anna McFadden, </a:t>
            </a:r>
            <a:r>
              <a:rPr lang="en-US" sz="2800" dirty="0" smtClean="0">
                <a:hlinkClick r:id="rId5"/>
              </a:rPr>
              <a:t>amcfadde@emTech.net</a:t>
            </a:r>
            <a:r>
              <a:rPr lang="en-US" sz="2800" dirty="0" smtClean="0"/>
              <a:t>            SKYPE: amcfadde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48" y="1255986"/>
            <a:ext cx="50593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www.emTech.net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Barrie Jo Price, </a:t>
            </a:r>
            <a:r>
              <a:rPr lang="en-US" sz="2800" dirty="0" smtClean="0">
                <a:hlinkClick r:id="rId4"/>
              </a:rPr>
              <a:t>bjprice@ches.ua.edu</a:t>
            </a:r>
            <a:r>
              <a:rPr lang="en-US" sz="2800" dirty="0" smtClean="0"/>
              <a:t>             SKYPE: barrie.jo.price</a:t>
            </a:r>
          </a:p>
          <a:p>
            <a:pPr algn="ctr"/>
            <a:r>
              <a:rPr lang="en-US" sz="2800" dirty="0" smtClean="0"/>
              <a:t>Anna McFadden, </a:t>
            </a:r>
            <a:r>
              <a:rPr lang="en-US" sz="2800" dirty="0" smtClean="0">
                <a:hlinkClick r:id="rId5"/>
              </a:rPr>
              <a:t>amcfadde@emTech.net</a:t>
            </a:r>
            <a:r>
              <a:rPr lang="en-US" sz="2800" dirty="0" smtClean="0"/>
              <a:t>            SKYPE: amcfadde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6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SKYPE: VoIP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SKYPE?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197100"/>
            <a:ext cx="2767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54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>PERSONAL SKYPE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2133600" cy="16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887663"/>
            <a:ext cx="2046287" cy="147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057400" cy="158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in TEACHING &amp;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6" y="1652587"/>
            <a:ext cx="6781504" cy="478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55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2" y="1295400"/>
            <a:ext cx="5083175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28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47 minute video at a 2010 conference on engaging collaborative learning: Collaborative Technology 2010 – Beyond Video-centric Lectures and Virtual </a:t>
            </a:r>
            <a:r>
              <a:rPr lang="en-US" dirty="0" smtClean="0"/>
              <a:t>Meetings -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www.youtube.com/watch?v=JaKYHLf-zAw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4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" y="0"/>
            <a:ext cx="3940534" cy="37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084636" cy="306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419600"/>
            <a:ext cx="3124200" cy="22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5438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SKYPE in TEACHING AND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for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209800" cy="132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13" y="2133600"/>
            <a:ext cx="289089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34" y="4343400"/>
            <a:ext cx="31109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4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58763"/>
            <a:ext cx="765175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4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189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            SKYPE:  Using it outside of school &amp; during the school day</vt:lpstr>
      <vt:lpstr>PowerPoint Presentation</vt:lpstr>
      <vt:lpstr>SKYPE: VoIP</vt:lpstr>
      <vt:lpstr>             PERSONAL SKYPE</vt:lpstr>
      <vt:lpstr>SKYPE in TEACHING &amp; LEARNING</vt:lpstr>
      <vt:lpstr>PowerPoint Presentation</vt:lpstr>
      <vt:lpstr>PowerPoint Presentation</vt:lpstr>
      <vt:lpstr>SKYPE for Meetings</vt:lpstr>
      <vt:lpstr>PowerPoint Presentation</vt:lpstr>
      <vt:lpstr>SKYPE</vt:lpstr>
      <vt:lpstr>SKYPE &amp; STUDENTS</vt:lpstr>
      <vt:lpstr>PowerPoint Presentation</vt:lpstr>
      <vt:lpstr>SKYPE Outside of School</vt:lpstr>
      <vt:lpstr>PowerPoint Presentation</vt:lpstr>
      <vt:lpstr>SKYPE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Classroom: Flying High or Flopping? Why?</dc:title>
  <dc:creator>Barrie Jo Price</dc:creator>
  <cp:lastModifiedBy>Barrie Jo Price</cp:lastModifiedBy>
  <cp:revision>48</cp:revision>
  <dcterms:created xsi:type="dcterms:W3CDTF">2012-10-28T17:23:14Z</dcterms:created>
  <dcterms:modified xsi:type="dcterms:W3CDTF">2012-10-28T22:27:21Z</dcterms:modified>
</cp:coreProperties>
</file>