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83" r:id="rId5"/>
    <p:sldId id="285" r:id="rId6"/>
    <p:sldId id="257" r:id="rId7"/>
    <p:sldId id="259" r:id="rId8"/>
    <p:sldId id="282" r:id="rId9"/>
    <p:sldId id="286" r:id="rId10"/>
    <p:sldId id="287" r:id="rId11"/>
    <p:sldId id="289" r:id="rId12"/>
    <p:sldId id="288" r:id="rId13"/>
    <p:sldId id="261" r:id="rId14"/>
    <p:sldId id="260" r:id="rId15"/>
    <p:sldId id="263" r:id="rId16"/>
    <p:sldId id="262" r:id="rId17"/>
    <p:sldId id="264" r:id="rId18"/>
    <p:sldId id="265" r:id="rId19"/>
    <p:sldId id="267" r:id="rId20"/>
    <p:sldId id="268" r:id="rId21"/>
    <p:sldId id="295" r:id="rId22"/>
    <p:sldId id="291" r:id="rId23"/>
    <p:sldId id="292" r:id="rId24"/>
    <p:sldId id="276" r:id="rId25"/>
    <p:sldId id="290" r:id="rId26"/>
    <p:sldId id="293" r:id="rId27"/>
    <p:sldId id="294" r:id="rId28"/>
    <p:sldId id="296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5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9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5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4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7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3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27E61-2FC4-4C6E-AD19-FB22E08EB59A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6389-4FF7-4C1F-A33A-0335937A5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8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tech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mcfadde@emTech.net" TargetMode="External"/><Relationship Id="rId4" Type="http://schemas.openxmlformats.org/officeDocument/2006/relationships/hyperlink" Target="mailto:bjprice@ches.ua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ykI2cJ9o8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tech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mcfadde@emTech.net" TargetMode="External"/><Relationship Id="rId4" Type="http://schemas.openxmlformats.org/officeDocument/2006/relationships/hyperlink" Target="mailto:bjprice@ches.ua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hop.ascd.org/Default.aspx?TabID=55&amp;ProductId=63037985&amp;gclid=CNWX56nvhbECFUff4AodOQ05H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hop.ascd.org/Default.aspx?TabID=55&amp;ProductId=63037985&amp;gclid=CNWX56nvhbECFUff4AodOQ05H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hop.ascd.org/Default.aspx?TabID=55&amp;ProductId=63037985&amp;gclid=CNWX56nvhbECFUff4AodOQ05H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hop.ascd.org/Default.aspx?TabID=55&amp;ProductId=63037985&amp;gclid=CNWX56nvhbECFUff4AodOQ05H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YouTube and Teachers: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 Your Debut!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/>
          <a:lstStyle/>
          <a:p>
            <a:r>
              <a:rPr lang="en-US" dirty="0" smtClean="0"/>
              <a:t>Dr. Barrie Jo Price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Dr. Anna C. McFadden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15903"/>
            <a:ext cx="2378075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614"/>
            <a:ext cx="5097463" cy="419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2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841375"/>
            <a:ext cx="7461250" cy="517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7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one is different…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4" y="1752600"/>
            <a:ext cx="7610741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4800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CHANNEL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07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on 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858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"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534150" cy="60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7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on 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7010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HOME PAGE FOR AN ACCOUNT IS A CHANNEL.</a:t>
            </a:r>
          </a:p>
          <a:p>
            <a:endParaRPr lang="en-US" dirty="0"/>
          </a:p>
          <a:p>
            <a:pPr algn="ctr"/>
            <a:r>
              <a:rPr lang="en-US" sz="2800" dirty="0" smtClean="0"/>
              <a:t>SHOWS:</a:t>
            </a:r>
          </a:p>
          <a:p>
            <a:pPr algn="ctr"/>
            <a:r>
              <a:rPr lang="en-US" dirty="0" smtClean="0"/>
              <a:t>Account name</a:t>
            </a:r>
          </a:p>
          <a:p>
            <a:pPr algn="ctr"/>
            <a:r>
              <a:rPr lang="en-US" dirty="0" smtClean="0"/>
              <a:t>Account type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ublic </a:t>
            </a:r>
            <a:r>
              <a:rPr lang="en-US" dirty="0"/>
              <a:t>videos </a:t>
            </a:r>
            <a:r>
              <a:rPr lang="en-US" dirty="0" smtClean="0"/>
              <a:t>uploaded</a:t>
            </a:r>
          </a:p>
          <a:p>
            <a:pPr algn="ctr"/>
            <a:r>
              <a:rPr lang="en-US" dirty="0" smtClean="0"/>
              <a:t>Any </a:t>
            </a:r>
            <a:r>
              <a:rPr lang="en-US" dirty="0"/>
              <a:t>user information </a:t>
            </a:r>
            <a:r>
              <a:rPr lang="en-US" dirty="0" smtClean="0"/>
              <a:t>entered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AND</a:t>
            </a:r>
            <a:endParaRPr lang="en-US" dirty="0"/>
          </a:p>
          <a:p>
            <a:pPr algn="ctr"/>
            <a:r>
              <a:rPr lang="en-US" dirty="0" smtClean="0"/>
              <a:t>favorite </a:t>
            </a:r>
            <a:r>
              <a:rPr lang="en-US" dirty="0"/>
              <a:t>videos from other </a:t>
            </a:r>
            <a:r>
              <a:rPr lang="en-US" dirty="0" smtClean="0"/>
              <a:t>users</a:t>
            </a:r>
          </a:p>
          <a:p>
            <a:pPr algn="ctr"/>
            <a:r>
              <a:rPr lang="en-US" dirty="0" smtClean="0"/>
              <a:t>activity </a:t>
            </a:r>
            <a:r>
              <a:rPr lang="en-US" dirty="0"/>
              <a:t>streams, comments, subscribers, </a:t>
            </a:r>
            <a:endParaRPr lang="en-US" dirty="0" smtClean="0"/>
          </a:p>
          <a:p>
            <a:pPr algn="ctr"/>
            <a:r>
              <a:rPr lang="en-US" dirty="0" smtClean="0"/>
              <a:t>other </a:t>
            </a:r>
            <a:r>
              <a:rPr lang="en-US" dirty="0"/>
              <a:t>social networking features.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5" y="2057400"/>
            <a:ext cx="8156997" cy="39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46137"/>
            <a:ext cx="4297363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7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She features her students playing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830263"/>
            <a:ext cx="4976813" cy="602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6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378325" cy="379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14102"/>
            <a:ext cx="5045075" cy="53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304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 TEACHER’S CHANNEL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838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http://www.youtube.com/user/jenmathexamples?feature=results_main</a:t>
            </a:r>
          </a:p>
        </p:txBody>
      </p:sp>
    </p:spTree>
    <p:extLst>
      <p:ext uri="{BB962C8B-B14F-4D97-AF65-F5344CB8AC3E}">
        <p14:creationId xmlns:p14="http://schemas.microsoft.com/office/powerpoint/2010/main" val="35246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152400" cy="187325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L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Flipped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10600" y="5867399"/>
            <a:ext cx="76200" cy="258763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7432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71438"/>
            <a:ext cx="4335463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8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I have a channel?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Have you ever found a YouTube video you wanted to share with your class?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Have you ever thought that you did a great job of teaching a particular concept, theme or such?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 you have a web cam?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48" y="1255986"/>
            <a:ext cx="5059363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2766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3"/>
              </a:rPr>
              <a:t>www.emTech.net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Barrie Jo Price, </a:t>
            </a:r>
            <a:r>
              <a:rPr lang="en-US" sz="2800" dirty="0" smtClean="0">
                <a:hlinkClick r:id="rId4"/>
              </a:rPr>
              <a:t>bjprice@ches.ua.edu</a:t>
            </a:r>
            <a:r>
              <a:rPr lang="en-US" sz="2800" dirty="0" smtClean="0"/>
              <a:t>             SKYPE: barrie.jo.price</a:t>
            </a:r>
          </a:p>
          <a:p>
            <a:pPr algn="ctr"/>
            <a:r>
              <a:rPr lang="en-US" sz="2800" dirty="0" smtClean="0"/>
              <a:t>Anna McFadden, </a:t>
            </a:r>
            <a:r>
              <a:rPr lang="en-US" sz="2800" dirty="0" smtClean="0">
                <a:hlinkClick r:id="rId5"/>
              </a:rPr>
              <a:t>amcfadde@emTech.net</a:t>
            </a:r>
            <a:r>
              <a:rPr lang="en-US" sz="2800" dirty="0" smtClean="0"/>
              <a:t>            SKYPE: amcfadde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76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Students Can Use Channel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72" y="1219199"/>
            <a:ext cx="5825428" cy="463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Tube and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channel </a:t>
            </a:r>
          </a:p>
          <a:p>
            <a:pPr lvl="1"/>
            <a:r>
              <a:rPr lang="en-US" dirty="0" smtClean="0"/>
              <a:t>Link to videos you want the students to see</a:t>
            </a:r>
          </a:p>
          <a:p>
            <a:pPr lvl="1"/>
            <a:r>
              <a:rPr lang="en-US" dirty="0" smtClean="0"/>
              <a:t>Create original videos</a:t>
            </a:r>
          </a:p>
          <a:p>
            <a:r>
              <a:rPr lang="en-US" dirty="0" smtClean="0"/>
              <a:t>Help YouTube with Classroom Videos</a:t>
            </a:r>
          </a:p>
          <a:p>
            <a:r>
              <a:rPr lang="en-US" smtClean="0"/>
              <a:t>Have students make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Channel: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58385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219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Your Own Videos, Those You LIKE, SHARE and FAVORITE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344613"/>
            <a:ext cx="7635875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85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http://www.youtube.com/emTechConsulting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3613"/>
            <a:ext cx="7948613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4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4395788" cy="407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7962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www.youtube.com/watch?v=NykI2cJ9o80</a:t>
            </a:r>
            <a:r>
              <a:rPr lang="en-US" dirty="0" smtClean="0"/>
              <a:t>  </a:t>
            </a:r>
          </a:p>
          <a:p>
            <a:pPr algn="ctr"/>
            <a:r>
              <a:rPr lang="en-US" dirty="0" smtClean="0"/>
              <a:t>How to Customize Your Channel    3:48 minutes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362200"/>
            <a:ext cx="3637059" cy="351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2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Channel: Private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0" y="2124462"/>
            <a:ext cx="8229600" cy="325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1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84175"/>
            <a:ext cx="6337300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1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639050" cy="615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2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7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48" y="1255986"/>
            <a:ext cx="5059363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2766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3"/>
              </a:rPr>
              <a:t>www.emTech.net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Barrie Jo Price, </a:t>
            </a:r>
            <a:r>
              <a:rPr lang="en-US" sz="2800" dirty="0" smtClean="0">
                <a:hlinkClick r:id="rId4"/>
              </a:rPr>
              <a:t>bjprice@ches.ua.edu</a:t>
            </a:r>
            <a:r>
              <a:rPr lang="en-US" sz="2800" dirty="0" smtClean="0"/>
              <a:t>             SKYPE: barrie.jo.price</a:t>
            </a:r>
          </a:p>
          <a:p>
            <a:pPr algn="ctr"/>
            <a:r>
              <a:rPr lang="en-US" sz="2800" dirty="0" smtClean="0"/>
              <a:t>Anna McFadden, </a:t>
            </a:r>
            <a:r>
              <a:rPr lang="en-US" sz="2800" dirty="0" smtClean="0">
                <a:hlinkClick r:id="rId5"/>
              </a:rPr>
              <a:t>amcfadde@emTech.net</a:t>
            </a:r>
            <a:r>
              <a:rPr lang="en-US" sz="2800" dirty="0" smtClean="0"/>
              <a:t>            SKYPE: amcfadde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14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49" y="0"/>
            <a:ext cx="7467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>
              <a:hlinkClick r:id="rId2"/>
            </a:endParaRPr>
          </a:p>
          <a:p>
            <a:pPr marL="0" indent="0" algn="ctr">
              <a:buNone/>
            </a:pPr>
            <a:endParaRPr lang="en-US" i="1" dirty="0" smtClean="0">
              <a:hlinkClick r:id="rId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10" y="0"/>
            <a:ext cx="49307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62000" y="609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85" y="495300"/>
            <a:ext cx="4991100" cy="650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0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</a:t>
            </a:r>
            <a:br>
              <a:rPr lang="en-US" dirty="0" smtClean="0"/>
            </a:br>
            <a:r>
              <a:rPr lang="en-US" dirty="0" smtClean="0"/>
              <a:t>YouTube and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>
              <a:hlinkClick r:id="rId2"/>
            </a:endParaRPr>
          </a:p>
          <a:p>
            <a:pPr marL="0" indent="0" algn="ctr">
              <a:buNone/>
            </a:pPr>
            <a:endParaRPr lang="en-US" i="1" dirty="0" smtClean="0">
              <a:hlinkClick r:id="rId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2" y="1447800"/>
            <a:ext cx="49307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2" y="2930580"/>
            <a:ext cx="8664298" cy="17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9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933450"/>
            <a:ext cx="5189537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9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</a:t>
            </a:r>
            <a:br>
              <a:rPr lang="en-US" dirty="0" smtClean="0"/>
            </a:br>
            <a:r>
              <a:rPr lang="en-US" dirty="0" smtClean="0"/>
              <a:t>YouTube and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>
              <a:hlinkClick r:id="rId2"/>
            </a:endParaRPr>
          </a:p>
          <a:p>
            <a:pPr marL="0" indent="0" algn="ctr">
              <a:buNone/>
            </a:pPr>
            <a:endParaRPr lang="en-US" i="1" dirty="0" smtClean="0">
              <a:hlinkClick r:id="rId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60" y="3276600"/>
            <a:ext cx="665197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2" y="1447800"/>
            <a:ext cx="49307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1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936625"/>
            <a:ext cx="4922837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3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</a:t>
            </a:r>
            <a:br>
              <a:rPr lang="en-US" dirty="0" smtClean="0"/>
            </a:br>
            <a:r>
              <a:rPr lang="en-US" dirty="0" smtClean="0"/>
              <a:t>YouTube and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>
              <a:hlinkClick r:id="rId2"/>
            </a:endParaRPr>
          </a:p>
          <a:p>
            <a:pPr marL="0" indent="0" algn="ctr">
              <a:buNone/>
            </a:pPr>
            <a:endParaRPr lang="en-US" i="1" dirty="0" smtClean="0">
              <a:hlinkClick r:id="rId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2" y="1447800"/>
            <a:ext cx="49307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57" y="2667000"/>
            <a:ext cx="676248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4495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News story about a 1</a:t>
            </a:r>
            <a:r>
              <a:rPr lang="en-US" baseline="30000" dirty="0" smtClean="0"/>
              <a:t>st</a:t>
            </a:r>
            <a:r>
              <a:rPr lang="en-US" dirty="0" smtClean="0"/>
              <a:t> grade teacher and his class using </a:t>
            </a:r>
            <a:r>
              <a:rPr lang="en-US" dirty="0" smtClean="0"/>
              <a:t>iPads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74650"/>
            <a:ext cx="615315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9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243</Words>
  <Application>Microsoft Office PowerPoint</Application>
  <PresentationFormat>On-screen Show (4:3)</PresentationFormat>
  <Paragraphs>68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YouTube and Teachers:  Make Your Debut!</vt:lpstr>
      <vt:lpstr>PowerPoint Presentation</vt:lpstr>
      <vt:lpstr>                  </vt:lpstr>
      <vt:lpstr>                     YouTube and Teachers</vt:lpstr>
      <vt:lpstr>PowerPoint Presentation</vt:lpstr>
      <vt:lpstr>                     YouTube and Teachers</vt:lpstr>
      <vt:lpstr>PowerPoint Presentation</vt:lpstr>
      <vt:lpstr>                     YouTube and Teachers</vt:lpstr>
      <vt:lpstr>PowerPoint Presentation</vt:lpstr>
      <vt:lpstr>PowerPoint Presentation</vt:lpstr>
      <vt:lpstr>PowerPoint Presentation</vt:lpstr>
      <vt:lpstr>But one is different…</vt:lpstr>
      <vt:lpstr>CHANNEL on YouTube</vt:lpstr>
      <vt:lpstr>CHANNEL on YOUTUBE</vt:lpstr>
      <vt:lpstr>PowerPoint Presentation</vt:lpstr>
      <vt:lpstr>She features her students playing</vt:lpstr>
      <vt:lpstr>PowerPoint Presentation</vt:lpstr>
      <vt:lpstr>PowerPoint Presentation</vt:lpstr>
      <vt:lpstr>Should I have a channel?</vt:lpstr>
      <vt:lpstr>Your Students Can Use Channel</vt:lpstr>
      <vt:lpstr>You Tube and You</vt:lpstr>
      <vt:lpstr>Your Channel:</vt:lpstr>
      <vt:lpstr>PowerPoint Presentation</vt:lpstr>
      <vt:lpstr>PowerPoint Presentation</vt:lpstr>
      <vt:lpstr>Your Channel: Private Videos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Classroom: Flying High or Flopping? Why?</dc:title>
  <dc:creator>Barrie Jo Price</dc:creator>
  <cp:lastModifiedBy>Barrie Jo Price</cp:lastModifiedBy>
  <cp:revision>30</cp:revision>
  <dcterms:created xsi:type="dcterms:W3CDTF">2012-10-28T17:23:14Z</dcterms:created>
  <dcterms:modified xsi:type="dcterms:W3CDTF">2012-10-28T20:54:46Z</dcterms:modified>
</cp:coreProperties>
</file>